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0" r:id="rId4"/>
    <p:sldId id="261" r:id="rId5"/>
    <p:sldId id="262" r:id="rId6"/>
    <p:sldId id="263" r:id="rId7"/>
    <p:sldId id="269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</p:sldIdLst>
  <p:sldSz cx="12192000" cy="6858000"/>
  <p:notesSz cx="6858000" cy="9144000"/>
  <p:embeddedFontLst>
    <p:embeddedFont>
      <p:font typeface="Lato Black" panose="020F0502020204030203" pitchFamily="34" charset="0"/>
      <p:bold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199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3447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65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AMCAT Data Analysis 2015 – [EDA]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9142F2-B06C-47B5-A73D-E2F1FCAA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4" y="2668401"/>
            <a:ext cx="9278645" cy="3315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AD23FA-B1DB-496A-9677-041D0F977736}"/>
              </a:ext>
            </a:extLst>
          </p:cNvPr>
          <p:cNvSpPr txBox="1"/>
          <p:nvPr/>
        </p:nvSpPr>
        <p:spPr>
          <a:xfrm>
            <a:off x="4549140" y="155120"/>
            <a:ext cx="5692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01863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98BEA-6958-40FC-9860-43A4000A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59" y="266497"/>
            <a:ext cx="11262665" cy="1109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96CC3-5F40-418F-9D8E-6B6E12480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20" y="1375954"/>
            <a:ext cx="9288171" cy="288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339F4-BE9B-425E-B948-18905D07D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454" y="2728116"/>
            <a:ext cx="7790826" cy="275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3ECE7-41D5-4CFA-B578-F4D43DC5F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2" y="61442"/>
            <a:ext cx="4648849" cy="6735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359E9-F967-4910-8D99-D50A2BBB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90" y="4947233"/>
            <a:ext cx="5753903" cy="7430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65EC0F-8227-4400-B1E2-2DF25B64C7D6}"/>
              </a:ext>
            </a:extLst>
          </p:cNvPr>
          <p:cNvSpPr txBox="1"/>
          <p:nvPr/>
        </p:nvSpPr>
        <p:spPr>
          <a:xfrm>
            <a:off x="6812280" y="61442"/>
            <a:ext cx="491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Common city</a:t>
            </a:r>
          </a:p>
        </p:txBody>
      </p:sp>
    </p:spTree>
    <p:extLst>
      <p:ext uri="{BB962C8B-B14F-4D97-AF65-F5344CB8AC3E}">
        <p14:creationId xmlns:p14="http://schemas.microsoft.com/office/powerpoint/2010/main" val="28401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5C9CC-479B-453F-B559-F16FF7822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57" y="1042080"/>
            <a:ext cx="9269119" cy="5191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47620-0EE7-492C-A83A-680E81B0E8D8}"/>
              </a:ext>
            </a:extLst>
          </p:cNvPr>
          <p:cNvSpPr txBox="1"/>
          <p:nvPr/>
        </p:nvSpPr>
        <p:spPr>
          <a:xfrm>
            <a:off x="4994910" y="167097"/>
            <a:ext cx="6343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1742753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74A116-502E-4D96-BACF-E35CE2ED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50" y="340632"/>
            <a:ext cx="4877481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6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6F3B1C-F977-44D4-83A6-34599D30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8" y="121920"/>
            <a:ext cx="8834416" cy="62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65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9F6E7-4293-4600-85ED-748E3A241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9" y="321489"/>
            <a:ext cx="6239746" cy="676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6B2B1-AB54-41A8-8A3E-637F31874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79" y="997858"/>
            <a:ext cx="9278645" cy="733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74BCD-8268-4C02-83B7-5558E9507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79" y="1731385"/>
            <a:ext cx="6173061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43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1E3C14-4DCA-4DE2-A86C-C01FA1C9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42" y="706969"/>
            <a:ext cx="4379955" cy="59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88A85-3807-49D1-B448-3B7290243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62" y="1564220"/>
            <a:ext cx="11533259" cy="164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0827B-3E4D-4E86-AD0F-A782127CF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62" y="4069080"/>
            <a:ext cx="11801675" cy="14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28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7179D-420C-4A8A-9B7A-A24E32644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34" y="779727"/>
            <a:ext cx="10911256" cy="3686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1F6DED-12BC-4DFC-8C27-BF1E44EF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9" y="4596580"/>
            <a:ext cx="11148601" cy="8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7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96784-D218-4454-9F03-F20E2B523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286540"/>
            <a:ext cx="8252460" cy="61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37812" y="1299172"/>
            <a:ext cx="70074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Prateek Kumar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IN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B.tech</a:t>
            </a: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(EEE)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n-IN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: https://www.linkedin.com/in/prateek-kumar-0051a081/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: https://github.com/prateekshrivastava123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27656" y="416554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779A58-1FD4-4FAE-971A-9F4ACE27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49" y="400575"/>
            <a:ext cx="9933402" cy="580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C2CCE5-2252-43AC-BE8F-0DA5DAB9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5" y="699706"/>
            <a:ext cx="11089027" cy="55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03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7CF47-3A88-486B-83D3-BAE5D4C1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87" y="80010"/>
            <a:ext cx="8895384" cy="60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599721-86BC-4F99-948D-463B3F96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56679"/>
            <a:ext cx="788434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82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4C20C-BA81-48D6-A009-59A632710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2" y="357151"/>
            <a:ext cx="8907258" cy="58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62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1CC09-1176-4E0E-AB7E-E8E4D881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3" y="468630"/>
            <a:ext cx="8559627" cy="58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52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2AEEE7-48DE-4618-977B-0B7753291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4" y="0"/>
            <a:ext cx="782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465F0-6D0D-4968-A73C-AAE7D29A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3" y="1241783"/>
            <a:ext cx="11364933" cy="48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6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6EFBA-14D6-41C8-A49F-72266D72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89" y="228599"/>
            <a:ext cx="6895971" cy="64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43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EE46166-FF8A-49BC-B220-14AD22B3C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4" y="108585"/>
            <a:ext cx="6228166" cy="664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98C6719-7D42-40CF-911A-514CD752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0" y="1881051"/>
            <a:ext cx="8637813" cy="4872447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5B3913-EA8F-4076-95AC-71DCA9DBB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731" y="148045"/>
            <a:ext cx="3052501" cy="59610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57F6B-3387-4EAC-B87B-546868DD5402}"/>
              </a:ext>
            </a:extLst>
          </p:cNvPr>
          <p:cNvSpPr txBox="1"/>
          <p:nvPr/>
        </p:nvSpPr>
        <p:spPr>
          <a:xfrm>
            <a:off x="365760" y="354330"/>
            <a:ext cx="813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Data and Info.</a:t>
            </a:r>
          </a:p>
        </p:txBody>
      </p:sp>
    </p:spTree>
    <p:extLst>
      <p:ext uri="{BB962C8B-B14F-4D97-AF65-F5344CB8AC3E}">
        <p14:creationId xmlns:p14="http://schemas.microsoft.com/office/powerpoint/2010/main" val="1650422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C9231-0796-47A2-B64D-CAB79A4C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1" y="945229"/>
            <a:ext cx="10570618" cy="49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2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F8018-1DDA-41E7-9618-A24EB617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56" y="183127"/>
            <a:ext cx="9498894" cy="59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89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23997A-6D47-401C-84CE-90ABBCE0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8" y="292065"/>
            <a:ext cx="9385542" cy="59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45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E1DF7D-910E-4715-BF9F-DCDA5941C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01" y="515965"/>
            <a:ext cx="10914345" cy="559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6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82D84B-FB59-440B-8FE4-946F8B9C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81971"/>
            <a:ext cx="11399137" cy="597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3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402572-9B5F-49CA-A0E8-143829E38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0" y="331469"/>
            <a:ext cx="8538010" cy="60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0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9BF0F1-F845-4951-A59F-599AB16D9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57" y="525439"/>
            <a:ext cx="8355301" cy="580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4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1B4A6A-E317-431E-AC36-8096C69A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09" y="102870"/>
            <a:ext cx="10212712" cy="61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97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520D2F-E4D0-4986-9445-54E428D9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7" y="137160"/>
            <a:ext cx="9948484" cy="60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11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8E205B-E789-4C8A-8BA2-88EA96B7D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528417"/>
            <a:ext cx="11431841" cy="54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FE4D626-3CF4-4514-991E-0558DEA4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9" y="1349829"/>
            <a:ext cx="1962083" cy="530787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8AC91C-BFD1-4F13-9F77-E67F8BEAE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105" y="1557868"/>
            <a:ext cx="2630103" cy="509983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CEC5787-6D2F-4D10-BF65-04EA61AB1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201" y="1557868"/>
            <a:ext cx="2867850" cy="5219838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1D510A-DA8C-40DE-9CBA-7769ABAC6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297" y="1557868"/>
            <a:ext cx="3334115" cy="44866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A1928A0-F3E8-479C-80DD-8E88801D75D4}"/>
              </a:ext>
            </a:extLst>
          </p:cNvPr>
          <p:cNvCxnSpPr/>
          <p:nvPr/>
        </p:nvCxnSpPr>
        <p:spPr>
          <a:xfrm>
            <a:off x="234260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AD96C1-BCE7-46D7-B952-E645E70EB110}"/>
              </a:ext>
            </a:extLst>
          </p:cNvPr>
          <p:cNvSpPr txBox="1"/>
          <p:nvPr/>
        </p:nvSpPr>
        <p:spPr>
          <a:xfrm>
            <a:off x="4559531" y="80294"/>
            <a:ext cx="307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Null</a:t>
            </a:r>
            <a:r>
              <a:rPr lang="en-IN" sz="4000" dirty="0"/>
              <a:t> </a:t>
            </a:r>
            <a:r>
              <a:rPr lang="en-IN" sz="4000" b="1" u="sng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430850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892A4-8AC1-4F88-86DE-7D2E7747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428751"/>
            <a:ext cx="1203259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2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C4BB1-A3B6-490D-9093-7F7ADF3D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15607"/>
            <a:ext cx="11624310" cy="52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7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360C7-5499-490C-9B31-1F69B9AC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23475"/>
            <a:ext cx="11887200" cy="52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3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718709-F85B-40BE-80A2-55C947A1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84" y="404377"/>
            <a:ext cx="10801576" cy="559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3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C2030-7CF4-433E-8CBB-5CA2326B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8" y="262890"/>
            <a:ext cx="10005665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E9B68-BEF8-4DD4-ADC4-7FEECDCF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1" y="1463040"/>
            <a:ext cx="11543838" cy="4149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0E9A5-F28E-4DFD-B484-E9CF8D0E21EC}"/>
              </a:ext>
            </a:extLst>
          </p:cNvPr>
          <p:cNvSpPr txBox="1"/>
          <p:nvPr/>
        </p:nvSpPr>
        <p:spPr>
          <a:xfrm>
            <a:off x="640080" y="400049"/>
            <a:ext cx="68694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Hypothesis testing : </a:t>
            </a:r>
          </a:p>
        </p:txBody>
      </p:sp>
    </p:spTree>
    <p:extLst>
      <p:ext uri="{BB962C8B-B14F-4D97-AF65-F5344CB8AC3E}">
        <p14:creationId xmlns:p14="http://schemas.microsoft.com/office/powerpoint/2010/main" val="268945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E9C0D-2E94-462F-8E41-D49F4F46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49" y="0"/>
            <a:ext cx="10505313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24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6441BA-8A26-498B-92D5-50CA3B01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366929"/>
            <a:ext cx="10042855" cy="569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131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 pinned to a black background&#10;&#10;Description automatically generated">
            <a:extLst>
              <a:ext uri="{FF2B5EF4-FFF2-40B4-BE49-F238E27FC236}">
                <a16:creationId xmlns:a16="http://schemas.microsoft.com/office/drawing/2014/main" id="{9973D79C-8961-4F84-A16F-EB5D72CD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45" y="0"/>
            <a:ext cx="7179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6ED15F9C-9CA7-41F4-B9A9-EE1FAA3F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" y="1667684"/>
            <a:ext cx="2827082" cy="4794795"/>
          </a:xfrm>
          <a:prstGeom prst="rect">
            <a:avLst/>
          </a:prstGeom>
        </p:spPr>
      </p:pic>
      <p:pic>
        <p:nvPicPr>
          <p:cNvPr id="11" name="Picture 10" descr="A screenshot of a math test&#10;&#10;Description automatically generated">
            <a:extLst>
              <a:ext uri="{FF2B5EF4-FFF2-40B4-BE49-F238E27FC236}">
                <a16:creationId xmlns:a16="http://schemas.microsoft.com/office/drawing/2014/main" id="{DD495D11-7AFA-4B7F-A15C-0A36244D4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841" y="1728698"/>
            <a:ext cx="2416863" cy="4841919"/>
          </a:xfrm>
          <a:prstGeom prst="rect">
            <a:avLst/>
          </a:prstGeom>
        </p:spPr>
      </p:pic>
      <p:pic>
        <p:nvPicPr>
          <p:cNvPr id="13" name="Picture 12" descr="A screenshot of a math test&#10;&#10;Description automatically generated">
            <a:extLst>
              <a:ext uri="{FF2B5EF4-FFF2-40B4-BE49-F238E27FC236}">
                <a16:creationId xmlns:a16="http://schemas.microsoft.com/office/drawing/2014/main" id="{E3C61E83-602F-4B47-82B1-CE11AF160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64" y="1667684"/>
            <a:ext cx="2345841" cy="4794795"/>
          </a:xfrm>
          <a:prstGeom prst="rect">
            <a:avLst/>
          </a:prstGeom>
        </p:spPr>
      </p:pic>
      <p:pic>
        <p:nvPicPr>
          <p:cNvPr id="15" name="Picture 14" descr="A screenshot of a math test&#10;&#10;Description automatically generated">
            <a:extLst>
              <a:ext uri="{FF2B5EF4-FFF2-40B4-BE49-F238E27FC236}">
                <a16:creationId xmlns:a16="http://schemas.microsoft.com/office/drawing/2014/main" id="{1B271EFC-5E9F-45C9-8C3B-5422FCE2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735" y="1667684"/>
            <a:ext cx="2289639" cy="441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3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FF0662D-5540-4D77-A163-AAC1F828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445" y="2647732"/>
            <a:ext cx="2758251" cy="4060509"/>
          </a:xfrm>
          <a:prstGeom prst="rect">
            <a:avLst/>
          </a:prstGeom>
        </p:spPr>
      </p:pic>
      <p:pic>
        <p:nvPicPr>
          <p:cNvPr id="6" name="Picture 5" descr="A screenshot of a math test&#10;&#10;Description automatically generated">
            <a:extLst>
              <a:ext uri="{FF2B5EF4-FFF2-40B4-BE49-F238E27FC236}">
                <a16:creationId xmlns:a16="http://schemas.microsoft.com/office/drawing/2014/main" id="{07BD10FA-3088-4E0B-A1A8-CF6C17949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149759"/>
            <a:ext cx="2398667" cy="655848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225DB5-FD8B-49A5-85E1-945955EA39C9}"/>
              </a:ext>
            </a:extLst>
          </p:cNvPr>
          <p:cNvCxnSpPr>
            <a:cxnSpLocks/>
          </p:cNvCxnSpPr>
          <p:nvPr/>
        </p:nvCxnSpPr>
        <p:spPr>
          <a:xfrm>
            <a:off x="566057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C2F8155-D5E2-46B9-9E37-095171585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0639" y="149759"/>
            <a:ext cx="2743583" cy="55919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51B6F5-7791-40DF-B09A-94007BD0E9D5}"/>
              </a:ext>
            </a:extLst>
          </p:cNvPr>
          <p:cNvSpPr txBox="1"/>
          <p:nvPr/>
        </p:nvSpPr>
        <p:spPr>
          <a:xfrm>
            <a:off x="5909310" y="468630"/>
            <a:ext cx="3268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/>
              <a:t>Irrelevant values</a:t>
            </a:r>
          </a:p>
        </p:txBody>
      </p:sp>
    </p:spTree>
    <p:extLst>
      <p:ext uri="{BB962C8B-B14F-4D97-AF65-F5344CB8AC3E}">
        <p14:creationId xmlns:p14="http://schemas.microsoft.com/office/powerpoint/2010/main" val="408589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text&#10;&#10;Description automatically generated">
            <a:extLst>
              <a:ext uri="{FF2B5EF4-FFF2-40B4-BE49-F238E27FC236}">
                <a16:creationId xmlns:a16="http://schemas.microsoft.com/office/drawing/2014/main" id="{08D9659E-2F5F-41F8-83FC-CEA05C9B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67" y="3974528"/>
            <a:ext cx="9345329" cy="20386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2BB8789-D1ED-4885-8892-FCE35CF09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9" y="191695"/>
            <a:ext cx="2781688" cy="2381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2F340-19D0-47AF-ACE8-FFD221818755}"/>
              </a:ext>
            </a:extLst>
          </p:cNvPr>
          <p:cNvSpPr txBox="1"/>
          <p:nvPr/>
        </p:nvSpPr>
        <p:spPr>
          <a:xfrm>
            <a:off x="4785876" y="136951"/>
            <a:ext cx="7132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/>
              <a:t>Date time</a:t>
            </a:r>
          </a:p>
        </p:txBody>
      </p:sp>
    </p:spTree>
    <p:extLst>
      <p:ext uri="{BB962C8B-B14F-4D97-AF65-F5344CB8AC3E}">
        <p14:creationId xmlns:p14="http://schemas.microsoft.com/office/powerpoint/2010/main" val="312314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59A56B-A8AE-45D6-8277-7B7DB75D74CB}"/>
              </a:ext>
            </a:extLst>
          </p:cNvPr>
          <p:cNvSpPr txBox="1"/>
          <p:nvPr/>
        </p:nvSpPr>
        <p:spPr>
          <a:xfrm>
            <a:off x="670559" y="618309"/>
            <a:ext cx="112253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Observations of the columns(regarding cleaning and missing values):</a:t>
            </a:r>
          </a:p>
          <a:p>
            <a:endParaRPr lang="en-IN" dirty="0"/>
          </a:p>
          <a:p>
            <a:pPr marL="342900" indent="-342900">
              <a:buAutoNum type="arabicPeriod"/>
            </a:pPr>
            <a:r>
              <a:rPr lang="en-IN" dirty="0"/>
              <a:t>We converted the 'DOJ','DOB' to timestamp format</a:t>
            </a:r>
          </a:p>
          <a:p>
            <a:pPr marL="342900" indent="-342900">
              <a:buAutoNum type="arabicPeriod"/>
            </a:pPr>
            <a:endParaRPr lang="en-IN" dirty="0"/>
          </a:p>
          <a:p>
            <a:r>
              <a:rPr lang="en-IN" dirty="0"/>
              <a:t>2. 'Job city' column contains -1 values which are NaN equivalents.</a:t>
            </a:r>
          </a:p>
          <a:p>
            <a:endParaRPr lang="en-IN" dirty="0"/>
          </a:p>
          <a:p>
            <a:r>
              <a:rPr lang="en-IN" dirty="0"/>
              <a:t>3. '10 board' column contain 0 value which is missing value</a:t>
            </a:r>
          </a:p>
          <a:p>
            <a:endParaRPr lang="en-IN" dirty="0"/>
          </a:p>
          <a:p>
            <a:r>
              <a:rPr lang="en-IN" dirty="0"/>
              <a:t>4. '12 board' column contain 0 value which is missing value</a:t>
            </a:r>
          </a:p>
          <a:p>
            <a:endParaRPr lang="en-IN" dirty="0"/>
          </a:p>
          <a:p>
            <a:r>
              <a:rPr lang="en-IN" dirty="0"/>
              <a:t>5. 'college state' column contain 'union territory' which is not a specific state</a:t>
            </a:r>
          </a:p>
          <a:p>
            <a:endParaRPr lang="en-IN" dirty="0"/>
          </a:p>
          <a:p>
            <a:r>
              <a:rPr lang="en-IN" dirty="0"/>
              <a:t>6. 'Graduation year' column contain 0 which is a missing value</a:t>
            </a:r>
          </a:p>
          <a:p>
            <a:endParaRPr lang="en-IN" dirty="0"/>
          </a:p>
          <a:p>
            <a:r>
              <a:rPr lang="en-IN" dirty="0"/>
              <a:t>7. 'Domain' column contain -1 which is a missing value</a:t>
            </a:r>
          </a:p>
          <a:p>
            <a:endParaRPr lang="en-IN" dirty="0"/>
          </a:p>
          <a:p>
            <a:r>
              <a:rPr lang="en-IN" dirty="0"/>
              <a:t>8. ComputerProgramming, ElectronicsAndSemicon, ComputerScience, MechanicalEngg,</a:t>
            </a:r>
          </a:p>
          <a:p>
            <a:r>
              <a:rPr lang="en-IN" dirty="0"/>
              <a:t>   ElectricalEngg, TelecomEngg, CivilEngg column contain -1 which is a missing value</a:t>
            </a:r>
          </a:p>
        </p:txBody>
      </p:sp>
    </p:spTree>
    <p:extLst>
      <p:ext uri="{BB962C8B-B14F-4D97-AF65-F5344CB8AC3E}">
        <p14:creationId xmlns:p14="http://schemas.microsoft.com/office/powerpoint/2010/main" val="247210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A022B-15C4-4845-AC6C-B920B3D3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0" y="79905"/>
            <a:ext cx="9297698" cy="539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7A450-D1B3-4B26-8645-23727FF10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98" y="5770771"/>
            <a:ext cx="8240284" cy="83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1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192</Words>
  <Application>Microsoft Office PowerPoint</Application>
  <PresentationFormat>Widescreen</PresentationFormat>
  <Paragraphs>37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</vt:lpstr>
      <vt:lpstr>Lato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prateek kumar</cp:lastModifiedBy>
  <cp:revision>29</cp:revision>
  <dcterms:created xsi:type="dcterms:W3CDTF">2021-02-16T05:19:01Z</dcterms:created>
  <dcterms:modified xsi:type="dcterms:W3CDTF">2024-03-11T17:52:25Z</dcterms:modified>
</cp:coreProperties>
</file>